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2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8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9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91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4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5" algn="l" defTabSz="4571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06" autoAdjust="0"/>
  </p:normalViewPr>
  <p:slideViewPr>
    <p:cSldViewPr snapToGrid="0">
      <p:cViewPr varScale="1">
        <p:scale>
          <a:sx n="11" d="100"/>
          <a:sy n="11" d="100"/>
        </p:scale>
        <p:origin x="2664" y="120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8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2" y="2278905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5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30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4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1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5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1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5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5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60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5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60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2" y="2278914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2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2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16-08-2024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10341169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3" y="103159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34260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5265578" y="3937476"/>
            <a:ext cx="1997520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ACS-CRSI Early Career Researchers’ Symposium 2024</a:t>
            </a:r>
          </a:p>
          <a:p>
            <a:pPr algn="ctr"/>
            <a:r>
              <a:rPr lang="en-US" sz="4000" b="1" dirty="0"/>
              <a:t>October 22-23, 2024 | KIIT University, Bhubaneswar, Odisha, INDIA</a:t>
            </a:r>
            <a:endParaRPr lang="en-US" sz="40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7" y="16693596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7" y="5639498"/>
            <a:ext cx="28143887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400" dirty="0"/>
          </a:p>
          <a:p>
            <a:pPr algn="ctr"/>
            <a:r>
              <a:rPr lang="en-US" sz="4400" b="1" dirty="0"/>
              <a:t>Title of the work</a:t>
            </a:r>
          </a:p>
          <a:p>
            <a:pPr algn="ctr"/>
            <a:r>
              <a:rPr lang="en-US" sz="4400" dirty="0"/>
              <a:t>Presenting Author 1, Author 2, Author 3….. Corresponding Author*</a:t>
            </a:r>
          </a:p>
          <a:p>
            <a:pPr algn="ctr"/>
            <a:r>
              <a:rPr lang="en-US" sz="4400" dirty="0"/>
              <a:t>Institute 1, Institute 2,….</a:t>
            </a:r>
          </a:p>
          <a:p>
            <a:pPr algn="ctr"/>
            <a:r>
              <a:rPr lang="en-US" sz="4400" dirty="0"/>
              <a:t>Corresponding </a:t>
            </a:r>
            <a:r>
              <a:rPr lang="en-US" sz="4400" dirty="0" err="1"/>
              <a:t>Author,s</a:t>
            </a:r>
            <a:r>
              <a:rPr lang="en-US" sz="4400" dirty="0"/>
              <a:t> E-mail id</a:t>
            </a:r>
          </a:p>
          <a:p>
            <a:pPr algn="ctr"/>
            <a:endParaRPr lang="en-IN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757870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2" y="41842050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BD6AAC-4C82-36E9-1693-A8963AAC4E3F}"/>
              </a:ext>
            </a:extLst>
          </p:cNvPr>
          <p:cNvSpPr/>
          <p:nvPr/>
        </p:nvSpPr>
        <p:spPr>
          <a:xfrm>
            <a:off x="25814509" y="1420896"/>
            <a:ext cx="3279470" cy="2389240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Author’s Institute Logo</a:t>
            </a:r>
            <a:endParaRPr lang="en-IN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84065E-0C41-0AAA-5B3F-75F680C0B0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1" t="19679" r="6591" b="18862"/>
          <a:stretch/>
        </p:blipFill>
        <p:spPr>
          <a:xfrm>
            <a:off x="1181234" y="897341"/>
            <a:ext cx="22912799" cy="294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164</TotalTime>
  <Words>82</Words>
  <Application>Microsoft Office PowerPoint</Application>
  <PresentationFormat>Custom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Smruti Ranjan Mohanty</cp:lastModifiedBy>
  <cp:revision>35</cp:revision>
  <dcterms:created xsi:type="dcterms:W3CDTF">2021-08-11T07:12:38Z</dcterms:created>
  <dcterms:modified xsi:type="dcterms:W3CDTF">2024-08-16T06:02:32Z</dcterms:modified>
</cp:coreProperties>
</file>