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1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2" algn="l" defTabSz="4571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4571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4571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8" algn="l" defTabSz="4571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9" algn="l" defTabSz="4571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91" algn="l" defTabSz="4571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4" algn="l" defTabSz="4571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5" algn="l" defTabSz="4571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06" autoAdjust="0"/>
  </p:normalViewPr>
  <p:slideViewPr>
    <p:cSldViewPr snapToGrid="0">
      <p:cViewPr varScale="1">
        <p:scale>
          <a:sx n="11" d="100"/>
          <a:sy n="11" d="100"/>
        </p:scale>
        <p:origin x="2664" y="120"/>
      </p:cViewPr>
      <p:guideLst>
        <p:guide orient="horz" pos="13482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2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8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8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2278905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5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14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2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30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09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1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4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1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5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1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5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6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5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5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60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11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5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60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3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2" y="2278914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2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2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5687-9818-4AD6-B886-841A9405A5EB}" type="datetimeFigureOut">
              <a:rPr lang="en-IN" smtClean="0"/>
              <a:pPr/>
              <a:t>16-08-2024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4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235" y="10341169"/>
            <a:ext cx="13660730" cy="5760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Objective/Aim of the study</a:t>
            </a:r>
          </a:p>
          <a:p>
            <a:endParaRPr lang="en-US" sz="4000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7" name="TextBox 6"/>
          <p:cNvSpPr txBox="1"/>
          <p:nvPr/>
        </p:nvSpPr>
        <p:spPr>
          <a:xfrm>
            <a:off x="15440693" y="10315998"/>
            <a:ext cx="13884431" cy="2560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Results &amp; Discussion</a:t>
            </a:r>
          </a:p>
          <a:p>
            <a:pPr algn="ctr"/>
            <a:endParaRPr lang="en-US" sz="4000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endParaRPr lang="en-IN" sz="3604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0C0BB3-7B27-27C9-8989-1B45599F209E}"/>
              </a:ext>
            </a:extLst>
          </p:cNvPr>
          <p:cNvSpPr txBox="1"/>
          <p:nvPr/>
        </p:nvSpPr>
        <p:spPr>
          <a:xfrm>
            <a:off x="1181234" y="33426084"/>
            <a:ext cx="13632196" cy="785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Conclusion &amp; Innovation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8FBFB-C416-055A-234E-B8A003579DA0}"/>
              </a:ext>
            </a:extLst>
          </p:cNvPr>
          <p:cNvSpPr txBox="1"/>
          <p:nvPr/>
        </p:nvSpPr>
        <p:spPr>
          <a:xfrm>
            <a:off x="5265578" y="3937476"/>
            <a:ext cx="19975204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ACS-CRSI Early Career Researchers’ Symposium 2024</a:t>
            </a:r>
          </a:p>
          <a:p>
            <a:pPr algn="ctr"/>
            <a:r>
              <a:rPr lang="en-US" sz="4000" b="1" dirty="0"/>
              <a:t>October 22-23, 2024 | KIIT University, Bhubaneswar, Odisha, INDIA</a:t>
            </a:r>
            <a:endParaRPr lang="en-US" sz="4000" b="1" cap="al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DCF05-D146-A8EE-403C-5EF9292CF8EC}"/>
              </a:ext>
            </a:extLst>
          </p:cNvPr>
          <p:cNvSpPr txBox="1"/>
          <p:nvPr/>
        </p:nvSpPr>
        <p:spPr>
          <a:xfrm>
            <a:off x="1181237" y="16693596"/>
            <a:ext cx="13653287" cy="16176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Methodology/ Experimental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9BCC1-2696-6480-49C3-7D6170B22C7B}"/>
              </a:ext>
            </a:extLst>
          </p:cNvPr>
          <p:cNvSpPr txBox="1"/>
          <p:nvPr/>
        </p:nvSpPr>
        <p:spPr>
          <a:xfrm>
            <a:off x="1181237" y="5639498"/>
            <a:ext cx="28143887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/>
          </a:p>
          <a:p>
            <a:pPr algn="ctr"/>
            <a:r>
              <a:rPr lang="en-US" sz="4400" b="1" dirty="0"/>
              <a:t>Title of the work</a:t>
            </a:r>
          </a:p>
          <a:p>
            <a:pPr algn="ctr"/>
            <a:r>
              <a:rPr lang="en-US" sz="4400" dirty="0"/>
              <a:t>Presenting Author 1, Author 2, Author 3….. Corresponding Author*</a:t>
            </a:r>
          </a:p>
          <a:p>
            <a:pPr algn="ctr"/>
            <a:r>
              <a:rPr lang="en-US" sz="4400" dirty="0"/>
              <a:t>Institute 1, Institute 2,….</a:t>
            </a:r>
          </a:p>
          <a:p>
            <a:pPr algn="ctr"/>
            <a:r>
              <a:rPr lang="en-US" sz="4400" dirty="0"/>
              <a:t>Corresponding </a:t>
            </a:r>
            <a:r>
              <a:rPr lang="en-US" sz="4400" dirty="0" err="1"/>
              <a:t>Author,s</a:t>
            </a:r>
            <a:r>
              <a:rPr lang="en-US" sz="4400" dirty="0"/>
              <a:t> E-mail id</a:t>
            </a:r>
          </a:p>
          <a:p>
            <a:pPr algn="ctr"/>
            <a:endParaRPr lang="en-IN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F8C6B-5E5A-7233-F42D-4FEF69B51128}"/>
              </a:ext>
            </a:extLst>
          </p:cNvPr>
          <p:cNvSpPr txBox="1"/>
          <p:nvPr/>
        </p:nvSpPr>
        <p:spPr>
          <a:xfrm>
            <a:off x="15433250" y="36757870"/>
            <a:ext cx="13891872" cy="4590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References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955195-BCF5-E6D0-8F51-FAA2351B6F32}"/>
              </a:ext>
            </a:extLst>
          </p:cNvPr>
          <p:cNvSpPr txBox="1"/>
          <p:nvPr/>
        </p:nvSpPr>
        <p:spPr>
          <a:xfrm>
            <a:off x="8844882" y="41842050"/>
            <a:ext cx="12585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Poster size - 84.1 cm x 118.9 cm (A0 Paper, Portrait)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BD6AAC-4C82-36E9-1693-A8963AAC4E3F}"/>
              </a:ext>
            </a:extLst>
          </p:cNvPr>
          <p:cNvSpPr/>
          <p:nvPr/>
        </p:nvSpPr>
        <p:spPr>
          <a:xfrm>
            <a:off x="25814509" y="1420896"/>
            <a:ext cx="3279470" cy="2389240"/>
          </a:xfrm>
          <a:prstGeom prst="rect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Author’s Institute Logo</a:t>
            </a:r>
            <a:endParaRPr lang="en-IN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384065E-0C41-0AAA-5B3F-75F680C0B0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1" t="19679" r="6591" b="18862"/>
          <a:stretch/>
        </p:blipFill>
        <p:spPr>
          <a:xfrm>
            <a:off x="1181234" y="897341"/>
            <a:ext cx="22912799" cy="294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164</TotalTime>
  <Words>82</Words>
  <Application>Microsoft Office PowerPoint</Application>
  <PresentationFormat>Custom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Chetna verma</dc:creator>
  <cp:lastModifiedBy>Smruti Ranjan Mohanty</cp:lastModifiedBy>
  <cp:revision>35</cp:revision>
  <dcterms:created xsi:type="dcterms:W3CDTF">2021-08-11T07:12:38Z</dcterms:created>
  <dcterms:modified xsi:type="dcterms:W3CDTF">2024-08-16T06:02:32Z</dcterms:modified>
</cp:coreProperties>
</file>